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aira Medium"/>
      <p:regular r:id="rId14"/>
    </p:embeddedFon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Cryptocurrency Price Forecast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will explore a novel dashboard designed to predict cryptocurrency prices in real-time using the power of Streamlit and time series models.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F9F1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96633" y="5616654"/>
            <a:ext cx="12989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05513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Anuj Agrawal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Volatility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Cryptocurrency markets are known for their unpredictable price swings, making it difficult for investors to gauge future trends.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There's a need for reliable tools to provide accurate price predictions, empowering investors to make informed decisions amidst volatility.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9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Proposed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88713"/>
            <a:ext cx="3664863" cy="3158609"/>
          </a:xfrm>
          <a:prstGeom prst="roundRect">
            <a:avLst>
              <a:gd name="adj" fmla="val 64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2338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Dashboard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828806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presents a user-friendly dashboard built with Streamlit, delivering real-time cryptocurrency price predictions.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088713"/>
            <a:ext cx="3664863" cy="3158609"/>
          </a:xfrm>
          <a:prstGeom prst="roundRect">
            <a:avLst>
              <a:gd name="adj" fmla="val 64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2338387"/>
            <a:ext cx="3165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ARIMA &amp; SARIMA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183136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ARIMA and SARIMA time series models, the dashboard provides accurate forecasts based on historical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4137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723811"/>
            <a:ext cx="316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Interactive 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214229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select different cryptocurrencies, adjust forecast durations, and visualize historical and predicted data interactively.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Flowchart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654615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1442" y="2078117"/>
            <a:ext cx="1273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choose a cryptocurrency and the desired forecast duration.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3580" y="3186589"/>
            <a:ext cx="203121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Fetching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data is retrieved from Yahoo Finance API.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4771" y="4184213"/>
            <a:ext cx="20085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 and SARIMA models are trained on historical data.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7984" y="5181838"/>
            <a:ext cx="21443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Selection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best model is chosen based on the Akaike Information Criterion (AIC).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654615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1913" y="6179463"/>
            <a:ext cx="20645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06128" y="6068735"/>
            <a:ext cx="278975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Prediction Generation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Forecasted prices are generated and displayed alongside historical data.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61655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Problems Faced During Development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598" y="4807982"/>
            <a:ext cx="129302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inconsistent from the API was a significant challenge.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77733" y="4807982"/>
            <a:ext cx="20609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Optimization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Optimizing the ARIMA and SARIMA models for efficient training required careful parameter tuning.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8332" y="6491883"/>
            <a:ext cx="20383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Volatility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Managing the inherent volatility and seasonality of cryptocurrency prices was a critical aspect.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4000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71899" y="6491883"/>
            <a:ext cx="217646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Dashboard Design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a user-friendly and interactive dashboard was essential to facilitate intuitive data exploration.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Scope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Models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Incorporating additional machine learning models, such as LSTM, for improved accuracy.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Custom Date Ranges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for more cryptocurrencies and customizable date ranges for forecasting.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with real-time market news sentiment analysis to enhance prediction accuracy.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Web Application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the dashboard as a web application with cloud hosting for wider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62569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</a:t>
            </a:r>
            <a:endParaRPr lang="en-US" sz="6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2024-12-03T15:30:16Z</dcterms:created>
  <dcterms:modified xsi:type="dcterms:W3CDTF">2024-12-03T15:30:16Z</dcterms:modified>
</cp:coreProperties>
</file>